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310" r:id="rId4"/>
    <p:sldId id="311" r:id="rId5"/>
    <p:sldId id="306" r:id="rId6"/>
    <p:sldId id="290" r:id="rId7"/>
    <p:sldId id="285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12" r:id="rId20"/>
    <p:sldId id="303" r:id="rId21"/>
    <p:sldId id="291" r:id="rId22"/>
    <p:sldId id="304" r:id="rId23"/>
    <p:sldId id="313" r:id="rId24"/>
    <p:sldId id="314" r:id="rId25"/>
    <p:sldId id="261" r:id="rId26"/>
    <p:sldId id="307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3333FF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Диагностика знаний, умений  и навыков 2018-2019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c:rich>
      </c:tx>
      <c:layout>
        <c:manualLayout>
          <c:xMode val="edge"/>
          <c:yMode val="edge"/>
          <c:x val="0.13244495947723714"/>
          <c:y val="0"/>
        </c:manualLayout>
      </c:layout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средний уровень развития детей по основным направлениям</c:v>
                </c:pt>
              </c:strCache>
            </c:strRef>
          </c:tx>
          <c:dLbls>
            <c:dLbl>
              <c:idx val="0"/>
              <c:layout>
                <c:manualLayout>
                  <c:x val="-4.7111553813600889E-2"/>
                  <c:y val="-6.144200730209495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3</a:t>
                    </a:r>
                    <a:r>
                      <a:rPr lang="ru-RU" sz="1600" dirty="0" smtClean="0"/>
                      <a:t>0</a:t>
                    </a:r>
                    <a:r>
                      <a:rPr lang="ru-RU" sz="1600" dirty="0"/>
                      <a:t>%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4113789801023609E-3"/>
                  <c:y val="-0.2073682156308309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70%</a:t>
                    </a:r>
                    <a:endParaRPr lang="en-US" sz="1800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В начале учебного года </c:v>
                </c:pt>
                <c:pt idx="1">
                  <c:v>В конце учебного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</c:ser>
        <c:gapWidth val="100"/>
        <c:shape val="cylinder"/>
        <c:axId val="105691776"/>
        <c:axId val="105690240"/>
        <c:axId val="0"/>
      </c:bar3DChart>
      <c:valAx>
        <c:axId val="105690240"/>
        <c:scaling>
          <c:orientation val="minMax"/>
        </c:scaling>
        <c:axPos val="l"/>
        <c:majorGridlines/>
        <c:numFmt formatCode="General" sourceLinked="1"/>
        <c:tickLblPos val="nextTo"/>
        <c:crossAx val="105691776"/>
        <c:crosses val="autoZero"/>
        <c:crossBetween val="between"/>
      </c:valAx>
      <c:catAx>
        <c:axId val="105691776"/>
        <c:scaling>
          <c:orientation val="minMax"/>
        </c:scaling>
        <c:delete val="1"/>
        <c:axPos val="b"/>
        <c:tickLblPos val="nextTo"/>
        <c:crossAx val="10569024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4603733340104685"/>
          <c:y val="0.48019242965644232"/>
          <c:w val="0.33930423827679285"/>
          <c:h val="0.3624233658690028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1600" i="1" baseline="0" dirty="0" smtClean="0">
                <a:latin typeface="Times New Roman" pitchFamily="18" charset="0"/>
                <a:cs typeface="Times New Roman" pitchFamily="18" charset="0"/>
              </a:rPr>
              <a:t> знаний, умений  и навыков 2017-2018 </a:t>
            </a:r>
            <a:r>
              <a:rPr lang="ru-RU" sz="1600" i="1" baseline="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1600" i="1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9463411992597478E-2"/>
          <c:y val="0"/>
        </c:manualLayout>
      </c:layout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средний уровень развития детей по основным направлениям</c:v>
                </c:pt>
              </c:strCache>
            </c:strRef>
          </c:tx>
          <c:dLbls>
            <c:dLbl>
              <c:idx val="0"/>
              <c:layout>
                <c:manualLayout>
                  <c:x val="3.7174672692540656E-2"/>
                  <c:y val="-0.1032718217915071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40%</a:t>
                    </a:r>
                    <a:endParaRPr lang="en-US" sz="1600"/>
                  </a:p>
                </c:rich>
              </c:tx>
              <c:showVal val="1"/>
            </c:dLbl>
            <c:dLbl>
              <c:idx val="1"/>
              <c:layout>
                <c:manualLayout>
                  <c:x val="4.6460171605174176E-2"/>
                  <c:y val="-0.1675986042569654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6</a:t>
                    </a:r>
                    <a:r>
                      <a:rPr lang="ru-RU" sz="1800" dirty="0" smtClean="0"/>
                      <a:t>0</a:t>
                    </a:r>
                    <a:r>
                      <a:rPr lang="ru-RU" sz="1800" dirty="0"/>
                      <a:t>%</a:t>
                    </a:r>
                    <a:endParaRPr lang="en-US" sz="1800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В начале учебного года </c:v>
                </c:pt>
                <c:pt idx="1">
                  <c:v>В конце учебного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</c:ser>
        <c:gapWidth val="100"/>
        <c:shape val="cylinder"/>
        <c:axId val="85574400"/>
        <c:axId val="85560320"/>
        <c:axId val="0"/>
      </c:bar3DChart>
      <c:valAx>
        <c:axId val="85560320"/>
        <c:scaling>
          <c:orientation val="minMax"/>
        </c:scaling>
        <c:axPos val="l"/>
        <c:majorGridlines/>
        <c:numFmt formatCode="General" sourceLinked="1"/>
        <c:tickLblPos val="nextTo"/>
        <c:crossAx val="85574400"/>
        <c:crosses val="autoZero"/>
        <c:crossBetween val="between"/>
      </c:valAx>
      <c:catAx>
        <c:axId val="8557440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560320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688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963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9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411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01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71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70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508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793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941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340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8D1CE-312A-40A0-B212-2825E9E22B5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3E6C-AF7D-4C67-AE20-3DBD9636E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9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aida-sergeevna-saakpa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42873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0002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60932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Шекпээр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642918"/>
            <a:ext cx="64294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Сайзанак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с.Шекпээр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Барун-Хемчикского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РТ</a:t>
            </a:r>
          </a:p>
          <a:p>
            <a:pPr algn="ctr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Интернет-портфолио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 конкурса </a:t>
            </a:r>
          </a:p>
          <a:p>
            <a:pPr algn="ctr"/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Саакпан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Саида Сергеевна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6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10" name="Рисунок 9" descr="F:\ч\IMG-1feb4b85bb58f80d6cd9d7ab486f6af2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14356"/>
            <a:ext cx="3214710" cy="266820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Рисунок 10" descr="C:\Users\Администратор\Desktop\Воспитатель года 2020\группам чуруктары 2-ги болук 2018-2019ч\IMG_20181003_1103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4"/>
            <a:ext cx="3343292" cy="257176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Рисунок 11" descr="C:\Users\Администратор\Desktop\Воспитатель года 2020\группам чуруктары 2-ги болук 2018-2019ч\IMG_20181003_1101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00438"/>
            <a:ext cx="3214710" cy="228601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Рисунок 8" descr="C:\Users\Администратор\Desktop\Воспитатель года 2020\Чуруктар\IMG-bc61b2f944405ccba93827b9bd07e77a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0438"/>
            <a:ext cx="3429024" cy="228601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571480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 Обобщения и распространения педагогического опыта практических результатов своей профессиональной деятельности.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28660" y="1637466"/>
          <a:ext cx="7143804" cy="37054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0200"/>
                <a:gridCol w="2071702"/>
                <a:gridCol w="1928826"/>
                <a:gridCol w="1643076"/>
              </a:tblGrid>
              <a:tr h="4135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419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2018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 класс «Утренняя гимнастика первой младшей группе»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05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 2019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Мастер-класс «Использование</a:t>
                      </a:r>
                      <a:r>
                        <a:rPr lang="ru-RU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технологии</a:t>
                      </a:r>
                      <a:r>
                        <a:rPr lang="ru-RU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ДОУ»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56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 2020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Мастер-класс «</a:t>
                      </a:r>
                      <a:r>
                        <a:rPr lang="ru-RU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Синквейн</a:t>
                      </a:r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10" name="Рисунок 9" descr="C:\Users\Администратор\Desktop\Воспитатель года 2020\Чуруктар\IMG_77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286148" cy="207170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Рисунок 10" descr="C:\Users\Администратор\Desktop\Воспитатель года 2020\Чуруктар\IMG_77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28604"/>
            <a:ext cx="3643337" cy="207170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Рисунок 7" descr="C:\Users\Администратор\Desktop\Воспитатель года 2020\Чуруктар\IMG_77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71744"/>
            <a:ext cx="3643338" cy="228601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28605"/>
            <a:ext cx="5572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2.4.  Взаимодействие с семьей.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 «Помоги, тех кто рядом», совместная работа с детьми  и родителями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Администратор\Music\Documents\группам чуруктары\IMG_20181130_095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1743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Music\Documents\группам чуруктары\IMG-79a42d9e372e8b0524e0de816fade953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000240"/>
            <a:ext cx="177879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Music\Documents\группам чуруктары\IMG-51bcc413201a9905da9f2f02d7772e09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000240"/>
            <a:ext cx="16216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\Music\Documents\группам чуруктары\IMG-1454616fee1f2d9af7c6d97c6c95a1cd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000240"/>
            <a:ext cx="17930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Music\Documents\группам чуруктары\IMG-8fa58cfc1e447067a97a8d809f1cafa2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357694"/>
            <a:ext cx="1635919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дминистратор\Music\Documents\группам чуруктары\IMG-dbd9754c5ed4fd90a1fb03c50af29f27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357694"/>
            <a:ext cx="15716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Music\Documents\группам чуруктары\IMG-6d4be396243076bb025d65fc91877da9-V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4429132"/>
            <a:ext cx="24860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Администратор\Music\Documents\группам чуруктары\IMG-3238086830d7c2ea1693f6e3d057f35e-V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2000240"/>
            <a:ext cx="173593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Администратор\Music\Documents\группам чуруктары\IMG-4edfae5bf39317c790be0f06a63e5452-V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4357694"/>
            <a:ext cx="15716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28605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2.4. Взаимодействие с семьей.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: «Зимняя фантазия» на участке детского сада.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:\Users\Администратор\AppData\Local\Microsoft\Windows\Temporary Internet Files\Content.Word\IMG-738311fc4a1a63dd744b862c7665154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Администратор\AppData\Local\Microsoft\Windows\Temporary Internet Files\Content.Word\IMG-0009979124c05920d9df45d6ad059e67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428736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Администратор\AppData\Local\Microsoft\Windows\Temporary Internet Files\Content.Word\IMG_20191217_1403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428736"/>
            <a:ext cx="21431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Администратор\AppData\Local\Microsoft\Windows\Temporary Internet Files\Content.Word\IMG_20191217_1345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571876"/>
            <a:ext cx="22859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Администратор\AppData\Local\Microsoft\Windows\Temporary Internet Files\Content.Word\IMG_20191217_1434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143380"/>
            <a:ext cx="221457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Администратор\AppData\Local\Microsoft\Windows\Temporary Internet Files\Content.Word\IMG-e27ad953c2c5c740d8701c394b0e0be8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4429132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642918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Ноябрь 2019г.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«Мама папа и я спортивная семья»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 descr="C:\Users\Администратор\Music\Documents\группам чуруктары\IMG_20191122_1719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Music\Documents\группам чуруктары\IMG_20191122_1746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357430"/>
            <a:ext cx="2719393" cy="187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Music\Documents\группам чуруктары\IMG_20191122_1744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86190"/>
            <a:ext cx="2886084" cy="212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Desktop\Воспитатель года 2020\Чуруктар\IMG_20191122_1711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71942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Music\Documents\группам чуруктары\IMG_20191122_1722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214818"/>
            <a:ext cx="2124078" cy="205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85728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2.5. Участие в конкурсах  профессионального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мастерства.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1214422"/>
          <a:ext cx="7786741" cy="50006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6115"/>
                <a:gridCol w="3575045"/>
                <a:gridCol w="2595581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Названия конкурса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«Воспитатель года-2018г»,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Грамота, номинация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45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2018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2019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2019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2019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2020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«Новогодняя мастерская», </a:t>
                      </a:r>
                    </a:p>
                    <a:p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«Новогодняя мастерская», </a:t>
                      </a:r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«КВН», среди ДОУ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Барун-Хемчикского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кожууна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Заочный конкурс методических разработок НОД «От идеи к идее» среди воспитателей</a:t>
                      </a:r>
                      <a:r>
                        <a:rPr lang="ru-RU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средних групп. </a:t>
                      </a:r>
                      <a:r>
                        <a:rPr lang="ru-RU" sz="1800" u="sng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«Живи елочка» -рисунок.</a:t>
                      </a:r>
                    </a:p>
                    <a:p>
                      <a:r>
                        <a:rPr lang="ru-RU" sz="1800" u="sng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r>
                        <a:rPr lang="ru-RU" sz="1800" u="sng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«Воспитатель года – 2020», ДОУ</a:t>
                      </a:r>
                      <a:endParaRPr lang="ru-RU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участия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1 место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Грамота, участия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1 место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1 место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10" name="Рисунок 9" descr="C:\Users\Администратор\Desktop\Воспитатель года 2020\Грамоты\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2247900" cy="309361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Рисунок 10" descr="C:\Users\Администратор\Desktop\Воспитатель года 2020\Грамоты\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00042"/>
            <a:ext cx="2477756" cy="307183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 descr="C:\Users\Администратор\Desktop\Воспитатель года 2020\Грамоты\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043"/>
            <a:ext cx="2526203" cy="314327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 descr="C:\Users\Администратор\Desktop\Воспитатель года 2020\Грамоты\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785918" y="3714752"/>
            <a:ext cx="2071702" cy="278608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 descr="C:\Users\Администратор\Desktop\Воспитатель года 2020\Грамоты\IMG_20200110_1125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714752"/>
            <a:ext cx="2000264" cy="278608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357166"/>
            <a:ext cx="571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2.6. Участие проектах, программах и научно- практических конференциях в области образования.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285860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1.Уровень ДОУ: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 «Музыкальный проект».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Проект «Зимняя фантазия». В проекте принимала участие  воспитанников группы и родителей. В результате проекта организована выставка творческих работ.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Проект «помоги тех, кто рядом».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Муниципальный уровень: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Проект на тему: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Самообразовательная  работа  педагогов ДОУ, как основа повышения профессионального мастерства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3.Республиканский уровень: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Республиканский научно-практической конференции «Инновации в образовании: опыт реализации»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1435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28736"/>
            <a:ext cx="8604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00043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2.7.Достижения воспитанников: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1142985"/>
          <a:ext cx="7572428" cy="28194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628"/>
                <a:gridCol w="3143272"/>
                <a:gridCol w="1900374"/>
                <a:gridCol w="2100154"/>
              </a:tblGrid>
              <a:tr h="4075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Награждения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34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Ооржак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Алтынтуя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Сарыг-ооловна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место, грамота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34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Монгуш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Алдына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Саяновна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место, грамота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49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Ооржак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Ариадна Артуровна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Ооржак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Ариадна Артуровна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место, грамота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C:\Users\Администратор\Desktop\Воспитатель года 2020\Грамоты\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00504"/>
            <a:ext cx="2071670" cy="264320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 descr="C:\Users\Администратор\Desktop\Воспитатель года 2020\Грамоты\IMG_20200110_1122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000504"/>
            <a:ext cx="2178232" cy="264320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 descr="C:\Users\Администратор\Desktop\Воспитатель года 2020\Грамоты\0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000504"/>
            <a:ext cx="2019300" cy="263613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 descr="C:\Users\Администратор\Desktop\Воспитатель года 2020\Грамоты\IMG_20200127_1212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000504"/>
            <a:ext cx="2071702" cy="2643206"/>
          </a:xfrm>
          <a:prstGeom prst="rect">
            <a:avLst/>
          </a:prstGeom>
          <a:solidFill>
            <a:schemeClr val="accent2"/>
          </a:solidFill>
          <a:ln w="381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50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628800"/>
            <a:ext cx="824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4429132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«Каждом человеке есть солнце. Только дайте ему светить». (Сократ)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6" name="Рисунок 5" descr="C:\Users\Администратор\Desktop\IMG_20200117_202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642918"/>
            <a:ext cx="2857520" cy="392909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57166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2.8. Распространения педагогического опыта в рамках курсов  повышения  квалификации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1225019"/>
          <a:ext cx="7643864" cy="5228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966"/>
                <a:gridCol w="1910966"/>
                <a:gridCol w="1910966"/>
                <a:gridCol w="1910966"/>
              </a:tblGrid>
              <a:tr h="4502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Дата прохождения курсов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Тема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курсов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Место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прохождение курсов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Количество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часов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50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 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с «19» август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2017 г. по «27» август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2017 г. 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«Вопросы использования русского языка как государственного языка  РФ: создание языковой среды в образовательной организации».</a:t>
                      </a:r>
                      <a:endParaRPr lang="ru-RU" sz="1200" kern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1.ГАУ ДПО «Институт развития образования Иркутской области».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72 часа. 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074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С 20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апрель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2018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г. по 27 апрель 2018 г.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«Использование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русского языка как государственного языка  РФ: вопросы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обучения дошкольников русского языка»</a:t>
                      </a:r>
                      <a:endParaRPr lang="ru-RU" sz="1200" kern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2.ГАУ ДПО «Институт развития образования Иркутской области».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72 часов. </a:t>
                      </a:r>
                    </a:p>
                    <a:p>
                      <a:pPr algn="ctr"/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063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08 октября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2019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года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«Нормативное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правовое база и метод рекомендации по вопросам аттестации </a:t>
                      </a:r>
                      <a:r>
                        <a:rPr lang="ru-RU" sz="1200" kern="1200" baseline="0" dirty="0" err="1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пед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. работников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».</a:t>
                      </a:r>
                      <a:endParaRPr lang="ru-RU" sz="1200" kern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3.ГАОУ ДПО «</a:t>
                      </a:r>
                      <a:r>
                        <a:rPr lang="ru-RU" sz="1200" kern="1200" dirty="0" err="1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ТИРОиПК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»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8 часов.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9115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08 ноября 2019 года. 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«Инновации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образовании: опыт реализации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»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4.ГАОУ ДПО «</a:t>
                      </a:r>
                      <a:r>
                        <a:rPr lang="ru-RU" sz="1200" kern="1200" dirty="0" err="1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ТИРОиПК</a:t>
                      </a:r>
                      <a:r>
                        <a:rPr lang="ru-RU" sz="1200" kern="12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»</a:t>
                      </a:r>
                      <a:endParaRPr lang="ru-RU" sz="1200" dirty="0" smtClean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  <a:p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8 часов.</a:t>
                      </a:r>
                      <a:endParaRPr lang="ru-RU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6710">
                <a:tc>
                  <a:txBody>
                    <a:bodyPr/>
                    <a:lstStyle/>
                    <a:p>
                      <a:endParaRPr lang="ru-RU" sz="11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6" name="Рисунок 5" descr="C:\Users\Администратор\Desktop\Воспитатель года 2020\Грамоты\IMG_20200110_1118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42918"/>
            <a:ext cx="3286148" cy="2643206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Рисунок 6" descr="C:\Users\Администратор\Desktop\Воспитатель года 2020\Грамоты\IMG_20200110_111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07784" y="250013"/>
            <a:ext cx="2643208" cy="3429024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Рисунок 7" descr="C:\Users\Администратор\Desktop\Воспитатель года 2020\Грамоты\IMG_20200110_1112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7562"/>
            <a:ext cx="2252665" cy="31708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Рисунок 8" descr="C:\Users\Администратор\Desktop\Воспитатель года 2020\Грамоты\IMG_20200117_1047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357562"/>
            <a:ext cx="2305049" cy="3121809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28604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3. Результаты образовательной деятельности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3.1Диагностика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357686" y="1643050"/>
          <a:ext cx="3465583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71473" y="1571612"/>
          <a:ext cx="328614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93583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9269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Персональные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 ресурсы: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5729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85852" y="1357298"/>
            <a:ext cx="7215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357430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Электр. Почта: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ssaakpan@list.ru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000372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https://nsportal.ru/saida-sergeevna-saakpan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3767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14406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662" y="2241095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5729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85852" y="1357298"/>
            <a:ext cx="7215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7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4868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64305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71480"/>
            <a:ext cx="635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педагогическая находка: интегрированное занятие  Во время занятий. «Лепка» - любимое занятие детей, которое  развивает мелкую моторику.</a:t>
            </a:r>
          </a:p>
        </p:txBody>
      </p:sp>
      <p:pic>
        <p:nvPicPr>
          <p:cNvPr id="7" name="Рисунок 6" descr="C:\Users\Администратор\Desktop\Воспитатель года 2020\Чуруктар\IMG-657fcb75d7f1e6262c68a2a3a5aa5f31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7072361" cy="435771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66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74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9269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Национальный праздник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Шагаа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5729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85852" y="1357298"/>
            <a:ext cx="7215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истратор\Desktop\Воспитатель года 2020\Чуруктар\IMG-a956c997479d3302e28a3d42f8fc3a78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4000528" cy="3571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Рисунок 6" descr="C:\Users\Администратор\Desktop\Воспитатель года 2020\Чуруктар\IMG-2879210bfaca5db3bd2ade8df74718e2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785926"/>
            <a:ext cx="3786214" cy="3571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67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4868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64305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0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занятий. Рисование.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«Скворечник»</a:t>
            </a:r>
          </a:p>
        </p:txBody>
      </p:sp>
      <p:pic>
        <p:nvPicPr>
          <p:cNvPr id="8" name="Рисунок 7" descr="F:\группам чуруктары 2-ги болук 2018-2019ч\IMG-4930e50be6dd1934f0e200dd41f70d5d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2924175" cy="219313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Рисунок 8" descr="F:\группам чуруктары 2-ги болук 2018-2019ч\IMG-aa85866fac33140e1583813eab8bb34d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857364"/>
            <a:ext cx="2990850" cy="22431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Рисунок 9" descr="F:\группам чуруктары 2-ги болук 2018-2019ч\IMG-461166b2e47d25af36ce2b7a3efb4161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000372"/>
            <a:ext cx="3048000" cy="2286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" name="Рисунок 10" descr="F:\группам чуруктары 2-ги болук 2018-2019ч\IMG-f7f5d46c98e511f0bf154c448f5ecc5f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500438"/>
            <a:ext cx="2919416" cy="224314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2" name="Рисунок 11" descr="F:\группам чуруктары 2-ги болук 2018-2019ч\IMG-ef494ec8162f4b4c3f34f7f95fba2af6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071942"/>
            <a:ext cx="3214710" cy="214314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66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628800"/>
            <a:ext cx="824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642918"/>
            <a:ext cx="55007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Фамилия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Саакпан</a:t>
            </a:r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Саида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Отчество: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Сергеевна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и год рождения: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01.09.1986г.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«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Сайзанак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Барун-Хемчикский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с.Шекпээр</a:t>
            </a:r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Высшее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г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г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работы в данном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учреждении: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г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Квалификационная категория: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категории</a:t>
            </a:r>
          </a:p>
          <a:p>
            <a:pPr algn="ctr"/>
            <a:endParaRPr lang="ru-RU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628800"/>
            <a:ext cx="824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000108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28604"/>
            <a:ext cx="67151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2000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1.Эссе </a:t>
            </a:r>
          </a:p>
          <a:p>
            <a:pPr lvl="0" algn="just"/>
            <a:r>
              <a:rPr lang="ru-RU" sz="2000" b="1" i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 Личный вклад в повышение качества образования.</a:t>
            </a:r>
            <a:endParaRPr lang="ru-RU" sz="2000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2.1. Открытые педагогические мероприятия с детьми.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2.2. Социально – образовательное партнерство.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2.3.Обобщение и распространения педагогического опыта практических результатов своей профессиональной деятельности.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2.4. Взаимодействие с семьей.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2.5.  Участие в конкурсах профессионального мастерства.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2.6. Участие проектах  программах  и научно-практических конференциях в области образования.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2.7. Достижения воспитанников.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2.8. Распространение педагогического опыта в рамках  курсов повышения квалификации.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2.2.2.Выступления на научно-практических конференциях, педагогических чтениях, фестивалях.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2.2.3. Повышение квалификации.</a:t>
            </a:r>
          </a:p>
          <a:p>
            <a:pPr lvl="0" algn="just"/>
            <a:r>
              <a:rPr lang="ru-RU" sz="2000" b="1" i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3. Результаты образовательной деятельности.</a:t>
            </a:r>
            <a:endParaRPr lang="ru-RU" sz="2000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3.1. Диагностика.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642918"/>
            <a:ext cx="721523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Эссе: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Моя работа в детском саду  - это  вторая «половинка» моей жизни, дополнение к первой – моей семье. Есть замечательное выражение: «Счастливый человек - это тот, кто с радостью утром идёт на работу, а вечером - с радостью возвращается домой». Моя педагогическая деятельность, моё становление как личности, неразрывно связано именно с работой в детском саду. Мои дети такие разные, но такие неповторимые – значат для меня больше, чем сухое слово «воспитанник». Порой эти дети воспитывали, понимали, ободряли меня ничуть не меньше, чем я  - их, как воспитатель. Именно благодаря работе в детском саду, я состоялась как педагог и как </a:t>
            </a:r>
            <a:r>
              <a:rPr lang="ru-RU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Поэтому, задумываясь, что значит для меня моя работа, я отвечаю – это часть меня, моего сердца, моих мыслей, эмоций и чувств. Мои воспитанники, мои шаловливые, озорные, порой непослушные дети – самые дорогие и любимые на свете. Детей любят ведь не за то, что они хорошие, а за то, что  они твои, родные, что они просто есть. Я очень скучаю по ним в период отпуска. Думаю: «Ты же в отпуске, так отдыхай!» А нет, пройдёт дней пять, сердце затоскует, душа не на месте, как они? Всё ли в порядке? Мои любимые, дорогие, </a:t>
            </a:r>
            <a:r>
              <a:rPr lang="ru-RU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МОИ </a:t>
            </a:r>
            <a:r>
              <a:rPr lang="ru-RU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628800"/>
            <a:ext cx="824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642918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00043"/>
            <a:ext cx="2571768" cy="230832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девиз: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 всегда должна быть рядом,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Даря тепло, и согревая взглядом.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в мир прекрасного вести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помнить заповедь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навреди»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C:\Users\Администратор\Desktop\Воспитатель года 2020\группам чуруктары 2-ги болук 2018-2019ч\IMG_20161115_1603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4369">
            <a:off x="486437" y="1251136"/>
            <a:ext cx="2860428" cy="214639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Рисунок 7" descr="C:\Users\Администратор\Desktop\Воспитатель года 2020\группам чуруктары 2-ги болук 2018-2019ч\20190412_100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6093">
            <a:off x="6204600" y="1306545"/>
            <a:ext cx="2617415" cy="217566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Рисунок 8" descr="C:\Users\Администратор\Desktop\Воспитатель года 2020\Чуруктар\IMG_20191209_1636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3171">
            <a:off x="5068654" y="3748047"/>
            <a:ext cx="2947058" cy="213302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Рисунок 9" descr="C:\Users\Администратор\Desktop\Воспитатель года 2020\Чуруктар\IMG-4bee5d5ab2511a2975ae0abcaeed2c97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5099">
            <a:off x="948408" y="3656579"/>
            <a:ext cx="2918713" cy="219858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571481"/>
            <a:ext cx="69294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 Личный вклад в повышение качества образования.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2.1 Открытые педагогические мероприятия с детьми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08" y="1931680"/>
          <a:ext cx="7715308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8827"/>
                <a:gridCol w="2071703"/>
                <a:gridCol w="1785951"/>
                <a:gridCol w="1928827"/>
              </a:tblGrid>
              <a:tr h="6094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4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2016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«Сенсорная развития»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Справка, экспертный лист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4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 2018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 гостях у зайки»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Грамота, номинация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4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 2019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«Скворечник»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Справка, экспертный лист</a:t>
                      </a:r>
                      <a:r>
                        <a:rPr lang="ru-RU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 2020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«Обучение рассказыванию по картине «Вот это снеговик!»»</a:t>
                      </a:r>
                      <a:endParaRPr lang="ru-RU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Справка,</a:t>
                      </a:r>
                      <a:r>
                        <a:rPr lang="ru-RU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экспертный лист</a:t>
                      </a:r>
                      <a:endParaRPr lang="ru-RU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10" name="Рисунок 9" descr="C:\Users\Администратор\Desktop\Воспитатель года 2020\группам чуруктары 2-ги болук 2018-2019ч\IMG_20161115_1557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2524126" cy="200025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Рисунок 10" descr="C:\Users\Администратор\Desktop\Воспитатель года 2020\группам чуруктары 2-ги болук 2018-2019ч\IMG_20161115_1602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1971675" cy="262890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Рисунок 11" descr="F:\группам чуруктары 2-ги болук 2018-2019ч\IMG-4930e50be6dd1934f0e200dd41f70d5d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042"/>
            <a:ext cx="2924175" cy="219313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7" y="2643182"/>
            <a:ext cx="3214710" cy="2031045"/>
          </a:xfrm>
          <a:prstGeom prst="rect">
            <a:avLst/>
          </a:prstGeom>
          <a:ln w="28575" cap="rnd">
            <a:solidFill>
              <a:schemeClr val="tx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4894">
            <a:off x="3618693" y="4770381"/>
            <a:ext cx="2827175" cy="20210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Рисунок 17" descr="F:\группам чуруктары 2-ги болук 2018-2019ч\IMG-aa85866fac33140e1583813eab8bb34d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4786322"/>
            <a:ext cx="2709871" cy="183594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Рисунок 12" descr="C:\Users\Администратор\Music\Documents\Мээн чуруктарым\IMG-6f7a54411c299ed5b9a4f70b0730a4b2-V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7" y="500042"/>
            <a:ext cx="2714643" cy="22145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 descr="C:\Users\Администратор\Music\Documents\Мээн чуруктарым\IMG-ac1c974a4948aa33701fa3c88d488ee6-V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2643182"/>
            <a:ext cx="3136576" cy="215723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" name="Рисунок 18" descr="C:\Users\Администратор\Music\Documents\Мээн чуруктарым\IMG-8b1acea83a55c8c6d69e26aa8e6b7911-V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4572008"/>
            <a:ext cx="2289452" cy="228599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500042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 Социально – образовательное партнерство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08" y="1643050"/>
          <a:ext cx="7715308" cy="42262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8827"/>
                <a:gridCol w="1928827"/>
                <a:gridCol w="1928827"/>
                <a:gridCol w="1928827"/>
              </a:tblGrid>
              <a:tr h="67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Награждение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7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 октября 2017г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доме ветерана </a:t>
                      </a:r>
                      <a:r>
                        <a:rPr lang="ru-RU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Ондар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Клаа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Хажытовны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Акция «День пожилых людей»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41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май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2018г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«Акция ПДД»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49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октября 2019</a:t>
                      </a:r>
                    </a:p>
                    <a:p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2019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ДК им. </a:t>
                      </a:r>
                      <a:r>
                        <a:rPr lang="ru-RU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О.Базыр-оола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с.Шекпээр</a:t>
                      </a:r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Сельская библиотека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Акция «Апельсин»,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 дню пожилых людей.</a:t>
                      </a: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Преемственность с сельской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библиотекой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Благодарность </a:t>
                      </a:r>
                    </a:p>
                    <a:p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1217</Words>
  <Application>Microsoft Office PowerPoint</Application>
  <PresentationFormat>Экран (4:3)</PresentationFormat>
  <Paragraphs>271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Пользователь</cp:lastModifiedBy>
  <cp:revision>321</cp:revision>
  <dcterms:created xsi:type="dcterms:W3CDTF">2019-04-15T15:46:14Z</dcterms:created>
  <dcterms:modified xsi:type="dcterms:W3CDTF">2021-03-11T13:41:34Z</dcterms:modified>
</cp:coreProperties>
</file>