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2" r:id="rId4"/>
    <p:sldId id="287" r:id="rId5"/>
    <p:sldId id="258" r:id="rId6"/>
    <p:sldId id="259" r:id="rId7"/>
    <p:sldId id="265" r:id="rId8"/>
    <p:sldId id="266" r:id="rId9"/>
    <p:sldId id="288" r:id="rId10"/>
    <p:sldId id="289" r:id="rId11"/>
    <p:sldId id="290" r:id="rId12"/>
    <p:sldId id="291" r:id="rId13"/>
    <p:sldId id="292" r:id="rId14"/>
    <p:sldId id="293" r:id="rId15"/>
    <p:sldId id="285" r:id="rId16"/>
    <p:sldId id="28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4" autoAdjust="0"/>
    <p:restoredTop sz="94660"/>
  </p:normalViewPr>
  <p:slideViewPr>
    <p:cSldViewPr>
      <p:cViewPr>
        <p:scale>
          <a:sx n="72" d="100"/>
          <a:sy n="72" d="100"/>
        </p:scale>
        <p:origin x="-129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670CC-1B14-4E87-8FDA-DEB419229F5B}" type="datetimeFigureOut">
              <a:rPr lang="ru-RU" smtClean="0"/>
              <a:pPr/>
              <a:t>19.01.2018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C7DB1-B7D5-43EA-857E-33E2C16A08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43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C7DB1-B7D5-43EA-857E-33E2C16A086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17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C1DD-CCBD-41C6-A395-2C17974E3D79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DFD1-32BA-4F8C-BD92-FA5FF19F4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985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5E97F-7F3E-4777-A64F-80D17F36CAD5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ADDE-48F3-4FCD-B962-FEA498D1FE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599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8F7-F4D9-4C1C-9A00-05859DAF1FE5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DC5B-A8E9-4170-89FE-9C646FECE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84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0239-34CC-47E6-9B7B-8D9A6D8D14D8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EABC-1D00-493F-AE41-D5B6A2DAAE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110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03E2-E59C-4C3A-AC5B-B87470D651D0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099C0-A50F-4938-B962-7CC981BFB7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351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EDD825-695D-4EDE-ADF4-42A977FA253F}" type="datetimeFigureOut">
              <a:rPr lang="ru-RU"/>
              <a:pPr>
                <a:defRPr/>
              </a:pPr>
              <a:t>19.01.2018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8F207F-6D70-4DF5-9B8D-08140709BD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ed-kopilka.ru/blogs/irina-vasileva" TargetMode="External"/><Relationship Id="rId2" Type="http://schemas.openxmlformats.org/officeDocument/2006/relationships/hyperlink" Target="http://www.maam.ru/users/i978rf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052736"/>
            <a:ext cx="7776864" cy="36625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Портфолио </a:t>
            </a:r>
          </a:p>
          <a:p>
            <a:pPr algn="ctr"/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физрука</a:t>
            </a:r>
          </a:p>
          <a:p>
            <a:pPr algn="ctr"/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МБДОУ </a:t>
            </a:r>
            <a:r>
              <a:rPr lang="ru-RU" sz="40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/с «</a:t>
            </a:r>
            <a:r>
              <a:rPr lang="ru-RU" sz="40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Сайзанак</a:t>
            </a:r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40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Ховалыг</a:t>
            </a:r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Аржааны</a:t>
            </a:r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Ивановны</a:t>
            </a: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19.01.2018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122" name="Picture 2" descr="G:\Грамота\ХУРЕШ 01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3544708" cy="4873625"/>
          </a:xfrm>
          <a:prstGeom prst="rect">
            <a:avLst/>
          </a:prstGeom>
          <a:noFill/>
        </p:spPr>
      </p:pic>
      <p:pic>
        <p:nvPicPr>
          <p:cNvPr id="5123" name="Picture 3" descr="G:\Грамота\ХУРЕШ 0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528392" cy="4851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19.01.2018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6" name="Picture 2" descr="G:\Грамота\ХУРЕШ 01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744416" cy="5148204"/>
          </a:xfrm>
          <a:prstGeom prst="rect">
            <a:avLst/>
          </a:prstGeom>
          <a:noFill/>
        </p:spPr>
      </p:pic>
      <p:pic>
        <p:nvPicPr>
          <p:cNvPr id="6147" name="Picture 3" descr="G:\Грамота\хуреш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600400" cy="4950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58092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номинации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19.01.2018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0" name="Picture 2" descr="G:\Грамота\хуреш 00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544708" cy="4873625"/>
          </a:xfrm>
          <a:prstGeom prst="rect">
            <a:avLst/>
          </a:prstGeom>
          <a:noFill/>
        </p:spPr>
      </p:pic>
      <p:pic>
        <p:nvPicPr>
          <p:cNvPr id="7171" name="Picture 3" descr="G:\Грамота\хуреш 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666123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19.01.2018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8194" name="Picture 2" descr="G:\Грамота\хуреш 00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88112"/>
            <a:ext cx="3672408" cy="5049200"/>
          </a:xfrm>
          <a:prstGeom prst="rect">
            <a:avLst/>
          </a:prstGeom>
          <a:noFill/>
        </p:spPr>
      </p:pic>
      <p:pic>
        <p:nvPicPr>
          <p:cNvPr id="8195" name="Picture 3" descr="G:\Грамота\хуреш 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3600400" cy="4950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F09102-E7BD-408E-8554-19D2955A3E42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19.01.2018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9218" name="Picture 2" descr="G:\Грамота\хуреш 00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544708" cy="4873625"/>
          </a:xfrm>
          <a:prstGeom prst="rect">
            <a:avLst/>
          </a:prstGeom>
          <a:noFill/>
        </p:spPr>
      </p:pic>
      <p:pic>
        <p:nvPicPr>
          <p:cNvPr id="9220" name="Picture 4" descr="G:\Грамота\хуреш 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456384" cy="4752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Персональные интернет ресурсы: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467544" y="1412776"/>
            <a:ext cx="205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55576" y="1120388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Maam.py </a:t>
            </a:r>
            <a:r>
              <a:rPr lang="ru-RU" sz="2800" dirty="0" smtClean="0"/>
              <a:t>сайт для воспитателей:</a:t>
            </a:r>
          </a:p>
          <a:p>
            <a:pPr algn="ctr"/>
            <a:r>
              <a:rPr lang="en-US" sz="2800" dirty="0" smtClean="0">
                <a:hlinkClick r:id="rId2"/>
              </a:rPr>
              <a:t>http://www.maam.ru/users/i978rf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310031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en-US" sz="3200" dirty="0" smtClean="0"/>
              <a:t>ped-kopilka.ru</a:t>
            </a:r>
          </a:p>
          <a:p>
            <a:r>
              <a:rPr lang="en-US" sz="3200" dirty="0" smtClean="0">
                <a:hlinkClick r:id="rId3"/>
              </a:rPr>
              <a:t>http://ped-kopilka.ru/blogs/irina-vasileva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1667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24744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Спасибо</a:t>
            </a:r>
          </a:p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1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704856" cy="38164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/>
              <a:t> </a:t>
            </a:r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Содержание.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0"/>
            <a:r>
              <a:rPr lang="ru-RU" sz="1400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1.Общие </a:t>
            </a:r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сведения 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1"/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1.1 Немного о себе.</a:t>
            </a:r>
          </a:p>
          <a:p>
            <a:pPr lvl="1"/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1.2. Образование.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1"/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1.3. Повышение </a:t>
            </a:r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квалификации</a:t>
            </a:r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  <a:p>
            <a:pPr lvl="1"/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1.4. Нормативно-правовые документы.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0"/>
            <a:r>
              <a:rPr lang="ru-RU" sz="1400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2. Личный </a:t>
            </a:r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вклад в повышение качества образования.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2.1. Участие в разработке основной общеобразовательной программы.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2.5</a:t>
            </a:r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 Награды, поощрение органов управление образования.</a:t>
            </a:r>
          </a:p>
          <a:p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2.6. Награды, поощрение администрация МБДОУ </a:t>
            </a:r>
            <a:r>
              <a:rPr lang="ru-RU" sz="1400" dirty="0" err="1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д</a:t>
            </a:r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/с «</a:t>
            </a:r>
            <a:r>
              <a:rPr lang="ru-RU" sz="1400" dirty="0" err="1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Сайзанак</a:t>
            </a:r>
            <a:r>
              <a:rPr lang="ru-RU" sz="1400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».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0"/>
            <a:r>
              <a:rPr lang="ru-RU" sz="1400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3. Результаты </a:t>
            </a:r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образовательной деятельности.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            </a:t>
            </a:r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3.1. Диагностика.</a:t>
            </a:r>
          </a:p>
          <a:p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             3.2. Посещаемость.</a:t>
            </a:r>
          </a:p>
          <a:p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             3.3.  Заболеваемость.</a:t>
            </a:r>
          </a:p>
          <a:p>
            <a:r>
              <a:rPr lang="ru-RU" sz="14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             3.4.  Травматизм.</a:t>
            </a:r>
          </a:p>
          <a:p>
            <a:pPr lvl="0"/>
            <a:r>
              <a:rPr lang="ru-RU" sz="1400" b="1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4. Конкурсы </a:t>
            </a:r>
            <a:r>
              <a:rPr lang="ru-RU" sz="1400" b="1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профессионального мастерства.</a:t>
            </a:r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lvl="0"/>
            <a:endParaRPr lang="ru-RU" sz="14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8" y="548680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lt"/>
              </a:rPr>
              <a:t>Я</a:t>
            </a:r>
            <a:r>
              <a:rPr lang="ru-RU" sz="3600" dirty="0" smtClean="0">
                <a:latin typeface="+mn-lt"/>
              </a:rPr>
              <a:t>, </a:t>
            </a:r>
          </a:p>
          <a:p>
            <a:pPr algn="ctr"/>
            <a:r>
              <a:rPr lang="ru-RU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Ховалыг</a:t>
            </a: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Аржаана</a:t>
            </a: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Ивановна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Физрук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МБДОУ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д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/с «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Сайзанак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».</a:t>
            </a:r>
          </a:p>
          <a:p>
            <a:pPr algn="ctr"/>
            <a:r>
              <a:rPr lang="ru-RU" sz="2800" dirty="0" smtClean="0">
                <a:latin typeface="+mn-lt"/>
              </a:rPr>
              <a:t> </a:t>
            </a: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+mn-lt"/>
              </a:rPr>
              <a:t>Педагогический стаж: 15 лет. </a:t>
            </a:r>
          </a:p>
          <a:p>
            <a:pPr algn="ctr"/>
            <a:endParaRPr lang="ru-RU" sz="2800" dirty="0">
              <a:ln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 descr="DSC05383.JPG"/>
          <p:cNvPicPr>
            <a:picLocks noChangeAspect="1"/>
          </p:cNvPicPr>
          <p:nvPr/>
        </p:nvPicPr>
        <p:blipFill>
          <a:blip r:embed="rId2" cstate="print"/>
          <a:srcRect l="21517" t="12022" r="22572"/>
          <a:stretch>
            <a:fillRect/>
          </a:stretch>
        </p:blipFill>
        <p:spPr>
          <a:xfrm>
            <a:off x="857224" y="642919"/>
            <a:ext cx="3786214" cy="3571900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783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88641"/>
            <a:ext cx="3096344" cy="1661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Мой девиз: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 детьми всегда должна быть рядом,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Даря тепло, и согревая взглядом.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Их в мир прекрасного вести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И помнить заповедь </a:t>
            </a:r>
            <a:r>
              <a:rPr lang="ru-RU" sz="1400" dirty="0" smtClean="0">
                <a:solidFill>
                  <a:srgbClr val="FF0000"/>
                </a:solidFill>
              </a:rPr>
              <a:t>«Не навреди»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endParaRPr lang="ru-RU" dirty="0"/>
          </a:p>
        </p:txBody>
      </p:sp>
      <p:pic>
        <p:nvPicPr>
          <p:cNvPr id="3" name="Рисунок 2" descr="20161017_163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928802"/>
            <a:ext cx="4786346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83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980728"/>
            <a:ext cx="6480721" cy="33547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Среднее – специальное, 1999</a:t>
            </a:r>
            <a:r>
              <a:rPr lang="ru-RU" sz="3200" dirty="0" smtClean="0">
                <a:solidFill>
                  <a:srgbClr val="002060"/>
                </a:solidFill>
              </a:rPr>
              <a:t> г.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	</a:t>
            </a:r>
            <a:r>
              <a:rPr lang="ru-RU" sz="3200" dirty="0" err="1" smtClean="0">
                <a:solidFill>
                  <a:srgbClr val="002060"/>
                </a:solidFill>
              </a:rPr>
              <a:t>Ак-Довуракское</a:t>
            </a:r>
            <a:r>
              <a:rPr lang="ru-RU" sz="3200" dirty="0" smtClean="0">
                <a:solidFill>
                  <a:srgbClr val="002060"/>
                </a:solidFill>
              </a:rPr>
              <a:t> педагогическое училище</a:t>
            </a:r>
            <a:endParaRPr lang="ru-RU" sz="3200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«Физическая культура»,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Физрук  детей дошкольного возраста </a:t>
            </a: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3" y="188640"/>
            <a:ext cx="576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>
                <a:solidFill>
                  <a:srgbClr val="FF0000"/>
                </a:solidFill>
              </a:rPr>
              <a:t>О</a:t>
            </a:r>
            <a:r>
              <a:rPr lang="ru-RU" sz="2800" dirty="0" smtClean="0">
                <a:solidFill>
                  <a:srgbClr val="FF0000"/>
                </a:solidFill>
              </a:rPr>
              <a:t>бразование.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Курсы повышение квалификации.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76076" y="954131"/>
          <a:ext cx="5191848" cy="4949738"/>
        </p:xfrm>
        <a:graphic>
          <a:graphicData uri="http://schemas.openxmlformats.org/drawingml/2006/table">
            <a:tbl>
              <a:tblPr/>
              <a:tblGrid>
                <a:gridCol w="282642"/>
                <a:gridCol w="1822311"/>
                <a:gridCol w="1677715"/>
                <a:gridCol w="454444"/>
                <a:gridCol w="954736"/>
              </a:tblGrid>
              <a:tr h="500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Times New Roman"/>
                          <a:ea typeface="Lucida Sans Unicode"/>
                          <a:cs typeface="Times New Roman"/>
                        </a:rPr>
                        <a:t>№ п/п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Наименование курсов, семинаров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Кол-во часов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№ сертификата, удостоверения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Система внедрения и реализации физкультурно –спортивного комплекса ГТО в учебно- воспитательном процессе.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ГАОУ ДПО (ПК) С 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«Тувинский государственный институт переподготовки и повышение квалификации квалификации кадров»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4793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Информационные технологии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Государственном бюджетном профессиональном 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Образовательном учреждении «Ак-Довуракский горный техникум»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Серия 17ЛО1 №0000528 от 23. 05 2015г., рег № 258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Содержание , программа и методика обучения национальной борьбе «Хуреш» детей дошкольного возраста.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ГАОУ ДПО «Тувинский институт развития образования и повышения квалификации».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1994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«  Формирование    тувинско-русского двуязычия в дошкольном образовательном учреждении в условиях многоязычной среды»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ГАОУ ДПО «Тувинский институт развития образования и повышения квалификации».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1088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89"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89"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12" marR="54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6" y="548680"/>
            <a:ext cx="4032450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Авторская программа</a:t>
            </a:r>
          </a:p>
          <a:p>
            <a:pPr algn="ctr"/>
            <a:r>
              <a:rPr lang="ru-RU" sz="2800" dirty="0" smtClean="0"/>
              <a:t> по </a:t>
            </a:r>
            <a:r>
              <a:rPr lang="ru-RU" sz="2800" dirty="0" smtClean="0"/>
              <a:t>физическому развитию</a:t>
            </a:r>
            <a:r>
              <a:rPr lang="ru-RU" sz="2800" dirty="0" smtClean="0"/>
              <a:t> </a:t>
            </a:r>
            <a:r>
              <a:rPr lang="ru-RU" sz="2800" dirty="0" smtClean="0"/>
              <a:t>детей 5-7 лет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 «</a:t>
            </a:r>
            <a:r>
              <a:rPr lang="ru-RU" sz="4000" dirty="0" err="1" smtClean="0">
                <a:solidFill>
                  <a:srgbClr val="0070C0"/>
                </a:solidFill>
              </a:rPr>
              <a:t>Хуреш</a:t>
            </a:r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».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0562" y="214290"/>
            <a:ext cx="4186238" cy="5715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200" dirty="0" smtClean="0"/>
              <a:t>Муниципальное бюджетное дошкольное образовательное учреждение детский сад «</a:t>
            </a:r>
            <a:r>
              <a:rPr lang="ru-RU" sz="1200" dirty="0" err="1" smtClean="0"/>
              <a:t>Сайзанак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              </a:t>
            </a:r>
            <a:r>
              <a:rPr lang="ru-RU" sz="1200" dirty="0" err="1" smtClean="0"/>
              <a:t>с.Шекпээр</a:t>
            </a:r>
            <a:r>
              <a:rPr lang="ru-RU" sz="1200" dirty="0" smtClean="0"/>
              <a:t> </a:t>
            </a:r>
            <a:r>
              <a:rPr lang="ru-RU" sz="1200" dirty="0" err="1" smtClean="0"/>
              <a:t>Барун</a:t>
            </a:r>
            <a:r>
              <a:rPr lang="ru-RU" sz="1200" dirty="0" smtClean="0"/>
              <a:t> – </a:t>
            </a:r>
            <a:r>
              <a:rPr lang="ru-RU" sz="1200" dirty="0" err="1" smtClean="0"/>
              <a:t>Хемчикского</a:t>
            </a:r>
            <a:r>
              <a:rPr lang="ru-RU" sz="1200" dirty="0" smtClean="0"/>
              <a:t> </a:t>
            </a:r>
            <a:r>
              <a:rPr lang="ru-RU" sz="1200" dirty="0" err="1" smtClean="0"/>
              <a:t>кожууна</a:t>
            </a:r>
            <a:r>
              <a:rPr lang="ru-RU" sz="1200" dirty="0" smtClean="0"/>
              <a:t> Республики Тыва.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  </a:t>
            </a:r>
            <a:br>
              <a:rPr lang="ru-RU" sz="1200" dirty="0" smtClean="0"/>
            </a:br>
            <a:r>
              <a:rPr lang="ru-RU" sz="1200" b="1" dirty="0" smtClean="0"/>
              <a:t>Программа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/>
              <a:t>по дополнительному образованию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/>
              <a:t>кружка «</a:t>
            </a:r>
            <a:r>
              <a:rPr lang="ru-RU" sz="1200" b="1" dirty="0" err="1" smtClean="0"/>
              <a:t>Хуреш</a:t>
            </a:r>
            <a:r>
              <a:rPr lang="ru-RU" sz="1200" b="1" dirty="0" smtClean="0"/>
              <a:t>»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Программа составлено на основе методики Сергея </a:t>
            </a:r>
            <a:r>
              <a:rPr lang="ru-RU" sz="1200" dirty="0" err="1" smtClean="0"/>
              <a:t>Ооржака</a:t>
            </a:r>
            <a:r>
              <a:rPr lang="ru-RU" sz="1200" dirty="0" smtClean="0"/>
              <a:t> «</a:t>
            </a:r>
            <a:r>
              <a:rPr lang="ru-RU" sz="1200" dirty="0" err="1" smtClean="0"/>
              <a:t>Шуглуп</a:t>
            </a:r>
            <a:r>
              <a:rPr lang="ru-RU" sz="1200" dirty="0" smtClean="0"/>
              <a:t> </a:t>
            </a:r>
            <a:r>
              <a:rPr lang="ru-RU" sz="1200" dirty="0" err="1" smtClean="0"/>
              <a:t>оорен</a:t>
            </a:r>
            <a:r>
              <a:rPr lang="ru-RU" sz="1200" dirty="0" smtClean="0"/>
              <a:t>».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dirty="0" smtClean="0"/>
              <a:t>                                                                                                                                                        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dirty="0" smtClean="0"/>
              <a:t>Составитель : </a:t>
            </a:r>
            <a:r>
              <a:rPr lang="ru-RU" sz="1200" dirty="0" err="1" smtClean="0"/>
              <a:t>Ховалыг</a:t>
            </a:r>
            <a:r>
              <a:rPr lang="ru-RU" sz="1200" dirty="0" smtClean="0"/>
              <a:t>. А.И.</a:t>
            </a:r>
            <a:br>
              <a:rPr lang="ru-RU" sz="1200" dirty="0" smtClean="0"/>
            </a:br>
            <a:r>
              <a:rPr lang="ru-RU" sz="1200" dirty="0" smtClean="0"/>
              <a:t>Руководитель физического воспитания.</a:t>
            </a:r>
            <a:br>
              <a:rPr lang="ru-RU" sz="1200" dirty="0" smtClean="0"/>
            </a:br>
            <a:r>
              <a:rPr lang="ru-RU" sz="1200" dirty="0" smtClean="0"/>
              <a:t>2018г</a:t>
            </a:r>
            <a:br>
              <a:rPr lang="ru-RU" sz="1200" dirty="0" smtClean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3713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71480"/>
            <a:ext cx="504056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3600" dirty="0" smtClean="0">
                <a:solidFill>
                  <a:srgbClr val="7030A0"/>
                </a:solidFill>
              </a:rPr>
              <a:t>Награждена Почетной грамотой Управление образования  администрации  </a:t>
            </a:r>
          </a:p>
          <a:p>
            <a:pPr algn="ctr"/>
            <a:r>
              <a:rPr lang="ru-RU" sz="3600" dirty="0" err="1" smtClean="0">
                <a:solidFill>
                  <a:srgbClr val="7030A0"/>
                </a:solidFill>
              </a:rPr>
              <a:t>Барун-Хемчикского</a:t>
            </a:r>
            <a:r>
              <a:rPr lang="ru-RU" sz="3600" dirty="0" smtClean="0">
                <a:solidFill>
                  <a:srgbClr val="7030A0"/>
                </a:solidFill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</a:rPr>
              <a:t>кожууна</a:t>
            </a:r>
            <a:r>
              <a:rPr lang="ru-RU" sz="3600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766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12241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Наши достижения</a:t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1-2 места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885E77-82EF-4051-B76F-CDE15D89E51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098" name="Picture 2" descr="G:\Грамота\хуреш 00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3528392" cy="5239147"/>
          </a:xfrm>
          <a:prstGeom prst="rect">
            <a:avLst/>
          </a:prstGeom>
          <a:noFill/>
        </p:spPr>
      </p:pic>
      <p:pic>
        <p:nvPicPr>
          <p:cNvPr id="4099" name="Picture 3" descr="G:\Грамота\хуреш 0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793" y="1268760"/>
            <a:ext cx="3823243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966</TotalTime>
  <Words>372</Words>
  <Application>Microsoft Office PowerPoint</Application>
  <PresentationFormat>Экран (4:3)</PresentationFormat>
  <Paragraphs>91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43335_shk</vt:lpstr>
      <vt:lpstr>Слайд 1</vt:lpstr>
      <vt:lpstr>Слайд 2</vt:lpstr>
      <vt:lpstr>Слайд 3</vt:lpstr>
      <vt:lpstr>Слайд 4</vt:lpstr>
      <vt:lpstr>Слайд 5</vt:lpstr>
      <vt:lpstr>Слайд 6</vt:lpstr>
      <vt:lpstr>Муниципальное бюджетное дошкольное образовательное учреждение детский сад «Сайзанак»                    с.Шекпээр Барун – Хемчикского кожууна Республики Тыва.            Программа по дополнительному образованию кружка «Хуреш» Программа составлено на основе методики Сергея Ооржака «Шуглуп оорен».                                                                                                                                                                       Составитель : Ховалыг. А.И. Руководитель физического воспитания. 2018г </vt:lpstr>
      <vt:lpstr>Слайд 8</vt:lpstr>
      <vt:lpstr>Наши достижения 1-2 места</vt:lpstr>
      <vt:lpstr>Слайд 10</vt:lpstr>
      <vt:lpstr>Слайд 11</vt:lpstr>
      <vt:lpstr>номинации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Admin</cp:lastModifiedBy>
  <cp:revision>94</cp:revision>
  <dcterms:created xsi:type="dcterms:W3CDTF">2016-01-26T15:21:19Z</dcterms:created>
  <dcterms:modified xsi:type="dcterms:W3CDTF">2018-01-19T04:14:47Z</dcterms:modified>
</cp:coreProperties>
</file>