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73" r:id="rId5"/>
    <p:sldId id="260" r:id="rId6"/>
    <p:sldId id="263" r:id="rId7"/>
    <p:sldId id="270" r:id="rId8"/>
    <p:sldId id="276" r:id="rId9"/>
    <p:sldId id="272" r:id="rId10"/>
    <p:sldId id="266" r:id="rId11"/>
    <p:sldId id="274" r:id="rId12"/>
    <p:sldId id="275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1C74"/>
    <a:srgbClr val="003399"/>
    <a:srgbClr val="000000"/>
    <a:srgbClr val="000099"/>
    <a:srgbClr val="990000"/>
    <a:srgbClr val="045C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3" autoAdjust="0"/>
    <p:restoredTop sz="94514" autoAdjust="0"/>
  </p:normalViewPr>
  <p:slideViewPr>
    <p:cSldViewPr>
      <p:cViewPr>
        <p:scale>
          <a:sx n="75" d="100"/>
          <a:sy n="75" d="100"/>
        </p:scale>
        <p:origin x="-133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B45DF-6AB6-4370-80AF-D8773B6F28F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BD2AA-D8DC-41E1-9D3B-549B0A677F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C2E5-DCE0-468E-AD34-5DF3BCA035D2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18815-F74F-4FAD-B2A8-AD84C3D7AF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4094C-D64A-4092-AF9C-61042151B9F9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423AE-21D5-4312-B4C2-037FAE3AE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3A68D-6333-4C5E-86A5-0D27C2E7462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DC5C1B-BB08-4EFF-ABDC-4ECF65E68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A2E6-30AE-4C97-ABBE-FE9D7794D69E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53B00-DC5E-444F-8532-7AE0A8B1B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C0D48-211C-4FA1-8DBC-5EEDA756D6DE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497CC-BA0C-4CF5-8D37-5B05D60CC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496AA-CB4A-483D-93AD-AD12C069B8D3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11634-3AA6-4B81-A347-CC2A4EA61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253F7-D68D-4CC9-BCAF-77845849E8C6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55A1E-D991-451B-8CDC-925B840BFD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DE335-7297-4348-AF91-48138C186511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75266-839E-407E-8417-5437ADBE80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421749-9DEE-4263-A89D-E3872561BCA5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85578-3303-4F07-9AE7-5061C529F4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877E5-4140-44C7-8426-AA6C797212BF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28F14-ED8F-4959-86D5-1D3CBF64A3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116F60-555F-4D5B-8A6E-CB4721367D02}" type="datetimeFigureOut">
              <a:rPr lang="ru-RU"/>
              <a:pPr>
                <a:defRPr/>
              </a:pPr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4518829-53DF-4DFF-A4A8-6B9004AC00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advClick="0" advTm="7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1928792" y="265092"/>
            <a:ext cx="6400426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 err="1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  <a:cs typeface="+mn-cs"/>
              </a:rPr>
              <a:t>портфолио</a:t>
            </a:r>
            <a:endParaRPr lang="ru-RU" sz="8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  <a:cs typeface="+mn-cs"/>
            </a:endParaRPr>
          </a:p>
        </p:txBody>
      </p:sp>
      <p:pic>
        <p:nvPicPr>
          <p:cNvPr id="13316" name="Picture 3" descr="C:\Documents and Settings\Кирилл\Рабочий стол\МАМА\анимация\07acdff8d19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3849688"/>
            <a:ext cx="3929063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Прямоугольник 4"/>
          <p:cNvSpPr>
            <a:spLocks noChangeArrowheads="1"/>
          </p:cNvSpPr>
          <p:nvPr/>
        </p:nvSpPr>
        <p:spPr bwMode="auto">
          <a:xfrm>
            <a:off x="250825" y="1700213"/>
            <a:ext cx="8532813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dirty="0">
                <a:solidFill>
                  <a:srgbClr val="002060"/>
                </a:solidFill>
                <a:latin typeface="Monotype Corsiva" pitchFamily="66" charset="0"/>
              </a:rPr>
              <a:t>Воспитателя</a:t>
            </a:r>
            <a:r>
              <a:rPr lang="ru-RU" sz="32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32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err="1" smtClean="0">
                <a:solidFill>
                  <a:srgbClr val="045C04"/>
                </a:solidFill>
                <a:latin typeface="Monotype Corsiva" pitchFamily="66" charset="0"/>
              </a:rPr>
              <a:t>Аракчаа</a:t>
            </a:r>
            <a:endParaRPr lang="ru-RU" sz="4400" b="1" dirty="0" smtClean="0">
              <a:solidFill>
                <a:srgbClr val="045C04"/>
              </a:solidFill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solidFill>
                  <a:srgbClr val="045C04"/>
                </a:solidFill>
                <a:latin typeface="Monotype Corsiva" pitchFamily="66" charset="0"/>
              </a:rPr>
              <a:t>Алена Алексеевна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</a:rPr>
              <a:t>МБДОУ детский сад «</a:t>
            </a:r>
            <a:r>
              <a:rPr lang="ru-RU" sz="2800" dirty="0" err="1" smtClean="0">
                <a:solidFill>
                  <a:srgbClr val="002060"/>
                </a:solidFill>
                <a:latin typeface="Verdana" pitchFamily="34" charset="0"/>
              </a:rPr>
              <a:t>Сайзанак</a:t>
            </a:r>
            <a:r>
              <a:rPr lang="ru-RU" sz="2800" dirty="0" smtClean="0">
                <a:solidFill>
                  <a:srgbClr val="002060"/>
                </a:solidFill>
                <a:latin typeface="Verdana" pitchFamily="34" charset="0"/>
              </a:rPr>
              <a:t>» с.Шекпээр</a:t>
            </a:r>
            <a:endParaRPr lang="ru-RU" sz="2800" dirty="0">
              <a:solidFill>
                <a:srgbClr val="002060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2531" name="Прямоугольник 4"/>
          <p:cNvSpPr>
            <a:spLocks noChangeArrowheads="1"/>
          </p:cNvSpPr>
          <p:nvPr/>
        </p:nvSpPr>
        <p:spPr bwMode="auto">
          <a:xfrm>
            <a:off x="1214438" y="733425"/>
            <a:ext cx="67865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endParaRPr lang="ru-RU" sz="1400">
              <a:latin typeface="Calibri" pitchFamily="34" charset="0"/>
            </a:endParaRPr>
          </a:p>
          <a:p>
            <a:r>
              <a:rPr lang="ru-RU" sz="1400">
                <a:latin typeface="Calibri" pitchFamily="34" charset="0"/>
              </a:rPr>
              <a:t>                                                                        </a:t>
            </a:r>
          </a:p>
        </p:txBody>
      </p:sp>
      <p:pic>
        <p:nvPicPr>
          <p:cNvPr id="22532" name="Picture 1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142976" y="357166"/>
            <a:ext cx="3429023" cy="5357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2533" name="Picture 1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14876" y="428605"/>
            <a:ext cx="3500461" cy="52149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1403350" y="476250"/>
            <a:ext cx="6264275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Отзыв о работе воспитателя</a:t>
            </a:r>
          </a:p>
          <a:p>
            <a:pPr algn="ctr"/>
            <a:endParaRPr lang="ru-RU" sz="2800" dirty="0">
              <a:solidFill>
                <a:srgbClr val="990000"/>
              </a:solidFill>
            </a:endParaRPr>
          </a:p>
          <a:p>
            <a:pPr algn="ctr"/>
            <a:r>
              <a:rPr lang="ru-RU" dirty="0"/>
              <a:t>   </a:t>
            </a:r>
            <a:r>
              <a:rPr lang="ru-RU" sz="2000" dirty="0" smtClean="0"/>
              <a:t>Алена Алексеевна</a:t>
            </a:r>
            <a:r>
              <a:rPr lang="ru-RU" sz="2000" dirty="0"/>
              <a:t> работает с детьми </a:t>
            </a:r>
            <a:r>
              <a:rPr lang="ru-RU" sz="2000" dirty="0" smtClean="0"/>
              <a:t>подготовительной к школе </a:t>
            </a:r>
            <a:r>
              <a:rPr lang="ru-RU" sz="2000" dirty="0"/>
              <a:t>группы. </a:t>
            </a:r>
            <a:r>
              <a:rPr lang="ru-RU" sz="2000" dirty="0" smtClean="0"/>
              <a:t>В </a:t>
            </a:r>
            <a:r>
              <a:rPr lang="ru-RU" sz="2000" dirty="0"/>
              <a:t>ней сочетается огромное трудолюбие, любовь к своей профессии, детям, стремление к творчеству. Она умело использует свой богатый опыт и знания в работе с детьми.</a:t>
            </a:r>
          </a:p>
          <a:p>
            <a:pPr algn="ctr"/>
            <a:r>
              <a:rPr lang="ru-RU" sz="2000" dirty="0"/>
              <a:t>    желаю </a:t>
            </a:r>
            <a:r>
              <a:rPr lang="ru-RU" sz="2000" dirty="0" smtClean="0"/>
              <a:t>Алене Алексеевна дальнейшего </a:t>
            </a:r>
            <a:r>
              <a:rPr lang="ru-RU" sz="2000" dirty="0"/>
              <a:t>профессионального и творческого роста, оптимизма, благополучия</a:t>
            </a:r>
            <a:r>
              <a:rPr lang="ru-RU" sz="2000" dirty="0" smtClean="0"/>
              <a:t>.</a:t>
            </a:r>
          </a:p>
          <a:p>
            <a:pPr algn="ctr"/>
            <a:r>
              <a:rPr lang="ru-RU" sz="2000" dirty="0" smtClean="0"/>
              <a:t>От родители группы:</a:t>
            </a:r>
          </a:p>
          <a:p>
            <a:pPr algn="ctr"/>
            <a:r>
              <a:rPr lang="ru-RU" sz="2000" dirty="0" err="1" smtClean="0"/>
              <a:t>Ооржак</a:t>
            </a:r>
            <a:r>
              <a:rPr lang="ru-RU" sz="2000" dirty="0" smtClean="0"/>
              <a:t> Ш.Н.</a:t>
            </a:r>
          </a:p>
          <a:p>
            <a:pPr algn="ctr"/>
            <a:r>
              <a:rPr lang="ru-RU" sz="2000" dirty="0" err="1" smtClean="0"/>
              <a:t>Бопар-оол</a:t>
            </a:r>
            <a:r>
              <a:rPr lang="ru-RU" sz="2000" dirty="0" smtClean="0"/>
              <a:t> В.К.</a:t>
            </a:r>
            <a:endParaRPr lang="ru-RU" sz="2000" dirty="0"/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1785938" y="785813"/>
            <a:ext cx="542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  <a:latin typeface="Monotype Corsiva" pitchFamily="66" charset="0"/>
              </a:rPr>
              <a:t>Общие сведения</a:t>
            </a:r>
            <a:endParaRPr lang="ru-RU" sz="36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4340" name="Прямоугольник 5"/>
          <p:cNvSpPr>
            <a:spLocks noChangeArrowheads="1"/>
          </p:cNvSpPr>
          <p:nvPr/>
        </p:nvSpPr>
        <p:spPr bwMode="auto">
          <a:xfrm>
            <a:off x="4356100" y="1916113"/>
            <a:ext cx="395922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002060"/>
                </a:solidFill>
                <a:latin typeface="Monotype Corsiva" pitchFamily="66" charset="0"/>
              </a:rPr>
              <a:t>Аракчаа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 Алена Алексеевна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u="sng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Образование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среднее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i="1" u="sng" dirty="0">
                <a:solidFill>
                  <a:srgbClr val="002060"/>
                </a:solidFill>
                <a:latin typeface="Monotype Corsiva" pitchFamily="66" charset="0"/>
              </a:rPr>
              <a:t>Специальность</a:t>
            </a:r>
            <a:r>
              <a:rPr lang="ru-RU" sz="2400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– «</a:t>
            </a:r>
            <a:r>
              <a:rPr lang="ru-RU" sz="2400" dirty="0" err="1" smtClean="0">
                <a:solidFill>
                  <a:srgbClr val="002060"/>
                </a:solidFill>
                <a:latin typeface="Monotype Corsiva" pitchFamily="66" charset="0"/>
              </a:rPr>
              <a:t>Преподование</a:t>
            </a:r>
            <a:r>
              <a:rPr lang="ru-RU" sz="2400" dirty="0" smtClean="0">
                <a:solidFill>
                  <a:srgbClr val="002060"/>
                </a:solidFill>
                <a:latin typeface="Monotype Corsiva" pitchFamily="66" charset="0"/>
              </a:rPr>
              <a:t> начальных классах»</a:t>
            </a:r>
          </a:p>
          <a:p>
            <a:r>
              <a:rPr lang="ru-RU" sz="2400" i="1" u="sng" dirty="0" smtClean="0">
                <a:solidFill>
                  <a:srgbClr val="002060"/>
                </a:solidFill>
                <a:latin typeface="Monotype Corsiva" pitchFamily="66" charset="0"/>
              </a:rPr>
              <a:t>Окончила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 –</a:t>
            </a:r>
            <a:r>
              <a:rPr lang="ru-RU" sz="2400" i="1" dirty="0" err="1" smtClean="0">
                <a:solidFill>
                  <a:srgbClr val="002060"/>
                </a:solidFill>
                <a:latin typeface="Monotype Corsiva" pitchFamily="66" charset="0"/>
              </a:rPr>
              <a:t>Кызылский</a:t>
            </a:r>
            <a:r>
              <a:rPr lang="ru-RU" sz="2400" i="1" dirty="0" smtClean="0">
                <a:solidFill>
                  <a:srgbClr val="002060"/>
                </a:solidFill>
                <a:latin typeface="Monotype Corsiva" pitchFamily="66" charset="0"/>
              </a:rPr>
              <a:t> педагогический колледж ТЫВГУ 2009г.</a:t>
            </a:r>
            <a:endParaRPr lang="ru-RU" sz="24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C:\Intel\Новая папка\Новая папкаbby\т-д\Фотографии Алены Аракчаа_files\YNGkmmzkgB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43050"/>
            <a:ext cx="2714644" cy="378621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2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5363" name="Прямоугольник 4"/>
          <p:cNvSpPr>
            <a:spLocks noChangeArrowheads="1"/>
          </p:cNvSpPr>
          <p:nvPr/>
        </p:nvSpPr>
        <p:spPr bwMode="auto">
          <a:xfrm>
            <a:off x="1331913" y="692150"/>
            <a:ext cx="6408737" cy="454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990000"/>
                </a:solidFill>
              </a:rPr>
              <a:t>Мой девиз</a:t>
            </a:r>
          </a:p>
          <a:p>
            <a:pPr algn="ctr"/>
            <a:r>
              <a:rPr lang="ru-RU" sz="3200"/>
              <a:t>«… как прошло детство, кто вел ребенка за руку в детские годы, что вошло в разум и сердце из окружающего мира – от этого в решающей степени зависит, каким человеком станет сегодняшний малыш»</a:t>
            </a:r>
            <a:r>
              <a:rPr lang="ru-RU" sz="3200" b="1" i="1"/>
              <a:t> </a:t>
            </a:r>
          </a:p>
          <a:p>
            <a:pPr algn="r"/>
            <a:r>
              <a:rPr lang="ru-RU" sz="3200" i="1"/>
              <a:t>(Сухомлинский В.А)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0e2332533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4822" y="152400"/>
            <a:ext cx="950122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642919"/>
            <a:ext cx="6929486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6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6387" name="TextBox 9"/>
          <p:cNvSpPr txBox="1">
            <a:spLocks noChangeArrowheads="1"/>
          </p:cNvSpPr>
          <p:nvPr/>
        </p:nvSpPr>
        <p:spPr bwMode="auto">
          <a:xfrm>
            <a:off x="1763713" y="620713"/>
            <a:ext cx="55245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990000"/>
                </a:solidFill>
                <a:latin typeface="Monotype Corsiva" pitchFamily="66" charset="0"/>
              </a:rPr>
              <a:t>Мое педагогическое кредо</a:t>
            </a:r>
            <a:endParaRPr lang="ru-RU" sz="32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6388" name="Rectangle 1"/>
          <p:cNvSpPr>
            <a:spLocks noChangeArrowheads="1"/>
          </p:cNvSpPr>
          <p:nvPr/>
        </p:nvSpPr>
        <p:spPr bwMode="auto">
          <a:xfrm>
            <a:off x="1214438" y="4792663"/>
            <a:ext cx="67865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zh-CN" sz="1200">
                <a:solidFill>
                  <a:srgbClr val="000099"/>
                </a:solidFill>
                <a:latin typeface="Liberation Serif"/>
              </a:rPr>
              <a:t>      </a:t>
            </a:r>
            <a:endParaRPr lang="ru-RU" altLang="zh-CN" sz="1200">
              <a:latin typeface="Calibri" pitchFamily="34" charset="0"/>
            </a:endParaRP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1042988" y="1125538"/>
            <a:ext cx="70881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« Педагог – он вечно созидатель.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Он  жизни учит и любви к труду.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Я педагог,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воспитатель</a:t>
            </a:r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algn="ctr"/>
            <a:r>
              <a:rPr lang="ru-RU" sz="2800" dirty="0">
                <a:solidFill>
                  <a:srgbClr val="002060"/>
                </a:solidFill>
                <a:latin typeface="Monotype Corsiva" pitchFamily="66" charset="0"/>
              </a:rPr>
              <a:t>За что благодарю свою судьбу».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16390" name="Picture 8" descr="P124002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55650" y="3573463"/>
            <a:ext cx="3943349" cy="2957512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  <p:pic>
        <p:nvPicPr>
          <p:cNvPr id="16391" name="Picture 9" descr="P401000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932627" y="2924175"/>
            <a:ext cx="3871384" cy="2903538"/>
          </a:xfrm>
          <a:prstGeom prst="rect">
            <a:avLst/>
          </a:prstGeom>
          <a:noFill/>
          <a:ln w="57150">
            <a:solidFill>
              <a:srgbClr val="99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>
                <a:solidFill>
                  <a:srgbClr val="000000"/>
                </a:solidFill>
              </a:rPr>
              <a:t>Игровая</a:t>
            </a:r>
            <a:r>
              <a:rPr lang="ru-RU" b="1" smtClean="0">
                <a:solidFill>
                  <a:schemeClr val="bg1"/>
                </a:solidFill>
              </a:rPr>
              <a:t> технология</a:t>
            </a:r>
            <a:br>
              <a:rPr lang="ru-RU" b="1" smtClean="0">
                <a:solidFill>
                  <a:schemeClr val="bg1"/>
                </a:solidFill>
              </a:rPr>
            </a:br>
            <a:endParaRPr lang="ru-RU" b="1" smtClean="0">
              <a:solidFill>
                <a:schemeClr val="bg1"/>
              </a:solidFill>
            </a:endParaRPr>
          </a:p>
        </p:txBody>
      </p:sp>
      <p:pic>
        <p:nvPicPr>
          <p:cNvPr id="18434" name="Picture 5" descr="40e23325333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18435" name="Picture 71" descr="P4210269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27088" y="214290"/>
            <a:ext cx="3673474" cy="250032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6" name="Picture 73" descr="P1010009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55914" y="3429000"/>
            <a:ext cx="3528484" cy="2646363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8437" name="Picture 74" descr="P101001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87900" y="230386"/>
            <a:ext cx="3455988" cy="25919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38" name="Rectangle 75"/>
          <p:cNvSpPr>
            <a:spLocks noChangeArrowheads="1"/>
          </p:cNvSpPr>
          <p:nvPr/>
        </p:nvSpPr>
        <p:spPr bwMode="auto">
          <a:xfrm>
            <a:off x="1187450" y="2781300"/>
            <a:ext cx="30972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Здоровьесберегающая</a:t>
            </a:r>
          </a:p>
          <a:p>
            <a:pPr algn="ctr"/>
            <a:r>
              <a:rPr lang="ru-RU" sz="1600" b="1">
                <a:solidFill>
                  <a:srgbClr val="000099"/>
                </a:solidFill>
              </a:rPr>
              <a:t> технология</a:t>
            </a:r>
          </a:p>
        </p:txBody>
      </p:sp>
      <p:sp>
        <p:nvSpPr>
          <p:cNvPr id="18439" name="Rectangle 76"/>
          <p:cNvSpPr>
            <a:spLocks noChangeArrowheads="1"/>
          </p:cNvSpPr>
          <p:nvPr/>
        </p:nvSpPr>
        <p:spPr bwMode="auto">
          <a:xfrm>
            <a:off x="4859338" y="2852738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Арт -  технология</a:t>
            </a:r>
          </a:p>
        </p:txBody>
      </p:sp>
      <p:sp>
        <p:nvSpPr>
          <p:cNvPr id="18440" name="Rectangle 77"/>
          <p:cNvSpPr>
            <a:spLocks noChangeArrowheads="1"/>
          </p:cNvSpPr>
          <p:nvPr/>
        </p:nvSpPr>
        <p:spPr bwMode="auto">
          <a:xfrm>
            <a:off x="827088" y="6092825"/>
            <a:ext cx="30972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Игровая  технология</a:t>
            </a:r>
          </a:p>
        </p:txBody>
      </p:sp>
      <p:pic>
        <p:nvPicPr>
          <p:cNvPr id="18441" name="Picture 10" descr="P4120204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4787900" y="3429198"/>
            <a:ext cx="3455988" cy="259199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8442" name="Rectangle 77"/>
          <p:cNvSpPr>
            <a:spLocks noChangeArrowheads="1"/>
          </p:cNvSpPr>
          <p:nvPr/>
        </p:nvSpPr>
        <p:spPr bwMode="auto">
          <a:xfrm>
            <a:off x="4787900" y="6021388"/>
            <a:ext cx="37449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0099"/>
                </a:solidFill>
              </a:rPr>
              <a:t>Технология игровой обучающей ситуации</a:t>
            </a: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357222" y="0"/>
            <a:ext cx="9144000" cy="6858000"/>
          </a:xfrm>
          <a:noFill/>
        </p:spPr>
      </p:pic>
      <p:pic>
        <p:nvPicPr>
          <p:cNvPr id="19459" name="Picture 4" descr="100_01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981074"/>
            <a:ext cx="3071834" cy="23050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5" descr="100_016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57290" y="3714752"/>
            <a:ext cx="6151054" cy="231616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PA07014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331912" y="981074"/>
            <a:ext cx="3168649" cy="23050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Работа с родителями</a:t>
            </a:r>
            <a:endParaRPr lang="ru-RU" sz="24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4" name="TextBox 9"/>
          <p:cNvSpPr txBox="1">
            <a:spLocks noChangeArrowheads="1"/>
          </p:cNvSpPr>
          <p:nvPr/>
        </p:nvSpPr>
        <p:spPr bwMode="auto">
          <a:xfrm>
            <a:off x="1042988" y="3357563"/>
            <a:ext cx="33131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hlink"/>
                </a:solidFill>
                <a:latin typeface="Monotype Corsiva" pitchFamily="66" charset="0"/>
              </a:rPr>
              <a:t>Конкурс «Кормушка для птиц» 2019</a:t>
            </a:r>
            <a:endParaRPr lang="ru-RU" sz="1400" b="1" dirty="0">
              <a:solidFill>
                <a:schemeClr val="hlink"/>
              </a:solidFill>
              <a:latin typeface="Monotype Corsiva" pitchFamily="66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58888" y="5949950"/>
            <a:ext cx="3240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Calibri" pitchFamily="34" charset="0"/>
              </a:rPr>
              <a:t>Конкурс «Новогодняя игрушка» 2019г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-571536" y="0"/>
            <a:ext cx="9144000" cy="6858000"/>
          </a:xfrm>
          <a:noFill/>
        </p:spPr>
      </p:pic>
      <p:pic>
        <p:nvPicPr>
          <p:cNvPr id="19459" name="Picture 4" descr="100_0127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3438" y="981074"/>
            <a:ext cx="2714644" cy="23050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0" name="Picture 5" descr="100_0168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143372" y="3643314"/>
            <a:ext cx="3088214" cy="2316161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19461" name="Picture 6" descr="PA070143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14414" y="981074"/>
            <a:ext cx="3071834" cy="230504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3" name="TextBox 9"/>
          <p:cNvSpPr txBox="1">
            <a:spLocks noChangeArrowheads="1"/>
          </p:cNvSpPr>
          <p:nvPr/>
        </p:nvSpPr>
        <p:spPr bwMode="auto">
          <a:xfrm>
            <a:off x="2195513" y="476250"/>
            <a:ext cx="494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990000"/>
                </a:solidFill>
                <a:latin typeface="Monotype Corsiva" pitchFamily="66" charset="0"/>
              </a:rPr>
              <a:t>Работа с родителями</a:t>
            </a:r>
            <a:endParaRPr lang="ru-RU" sz="2400" b="1">
              <a:solidFill>
                <a:srgbClr val="990000"/>
              </a:solidFill>
              <a:latin typeface="Calibri" pitchFamily="34" charset="0"/>
            </a:endParaRPr>
          </a:p>
        </p:txBody>
      </p:sp>
      <p:sp>
        <p:nvSpPr>
          <p:cNvPr id="19466" name="TextBox 9"/>
          <p:cNvSpPr txBox="1">
            <a:spLocks noChangeArrowheads="1"/>
          </p:cNvSpPr>
          <p:nvPr/>
        </p:nvSpPr>
        <p:spPr bwMode="auto">
          <a:xfrm>
            <a:off x="1258888" y="5949950"/>
            <a:ext cx="32400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ru-RU" sz="1600" b="1" dirty="0" smtClean="0">
                <a:solidFill>
                  <a:schemeClr val="hlink"/>
                </a:solidFill>
                <a:latin typeface="Calibri" pitchFamily="34" charset="0"/>
              </a:rPr>
              <a:t>Золотая осень «</a:t>
            </a:r>
            <a:r>
              <a:rPr lang="ru-RU" sz="1600" b="1" dirty="0" err="1" smtClean="0">
                <a:solidFill>
                  <a:schemeClr val="hlink"/>
                </a:solidFill>
                <a:latin typeface="Calibri" pitchFamily="34" charset="0"/>
              </a:rPr>
              <a:t>Поделлка</a:t>
            </a:r>
            <a:r>
              <a:rPr lang="ru-RU" sz="1600" b="1" dirty="0" smtClean="0">
                <a:solidFill>
                  <a:schemeClr val="hlink"/>
                </a:solidFill>
                <a:latin typeface="Calibri" pitchFamily="34" charset="0"/>
              </a:rPr>
              <a:t> </a:t>
            </a:r>
          </a:p>
          <a:p>
            <a:pPr algn="ctr"/>
            <a:r>
              <a:rPr lang="ru-RU" sz="1600" b="1" dirty="0" smtClean="0">
                <a:solidFill>
                  <a:schemeClr val="hlink"/>
                </a:solidFill>
                <a:latin typeface="Calibri" pitchFamily="34" charset="0"/>
              </a:rPr>
              <a:t>Своими осенними урожаями»</a:t>
            </a:r>
            <a:endParaRPr lang="ru-RU" sz="1600" b="1" dirty="0">
              <a:solidFill>
                <a:schemeClr val="hlink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Picture 5" descr="40e23325333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21509" name="Picture 1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14876" y="571480"/>
            <a:ext cx="3071834" cy="521497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8" name="Picture 6" descr="PA070143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500166" y="571480"/>
            <a:ext cx="2928958" cy="535785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7000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155</Words>
  <Application>Microsoft Office PowerPoint</Application>
  <PresentationFormat>Экран (4:3)</PresentationFormat>
  <Paragraphs>42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Игровая технология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Computer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</cp:lastModifiedBy>
  <cp:revision>22</cp:revision>
  <dcterms:created xsi:type="dcterms:W3CDTF">2011-07-28T08:26:20Z</dcterms:created>
  <dcterms:modified xsi:type="dcterms:W3CDTF">2021-01-13T13:50:42Z</dcterms:modified>
</cp:coreProperties>
</file>