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0"/>
            <a:ext cx="9001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Autofit/>
          </a:bodyPr>
          <a:lstStyle/>
          <a:p>
            <a:endParaRPr lang="ru-RU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«Семейные традиции. Их роль в воспитании ребенка»</dc:title>
  <dc:creator>User</dc:creator>
  <cp:lastModifiedBy>User</cp:lastModifiedBy>
  <cp:revision>3</cp:revision>
  <dcterms:created xsi:type="dcterms:W3CDTF">2021-01-15T03:57:12Z</dcterms:created>
  <dcterms:modified xsi:type="dcterms:W3CDTF">2021-01-15T04:16:38Z</dcterms:modified>
</cp:coreProperties>
</file>